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38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26.09.2017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26.09.2017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26.09.2017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26.09.2017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26.09.2017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26.09.2017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26.09.2017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26.09.2017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26.09.2017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26.09.2017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26.09.2017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26.09.2017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МБОУ «</a:t>
            </a:r>
            <a:r>
              <a:rPr lang="ru-RU" dirty="0" err="1" smtClean="0"/>
              <a:t>Степноозерская</a:t>
            </a:r>
            <a:r>
              <a:rPr lang="ru-RU" dirty="0" smtClean="0"/>
              <a:t> ООШ» </a:t>
            </a:r>
            <a:r>
              <a:rPr lang="ru-RU" dirty="0" err="1" smtClean="0"/>
              <a:t>Нурлатского</a:t>
            </a:r>
            <a:r>
              <a:rPr lang="ru-RU" dirty="0" smtClean="0"/>
              <a:t> муниципального района РТ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83568" y="3556001"/>
            <a:ext cx="7488832" cy="1473200"/>
          </a:xfrm>
        </p:spPr>
        <p:txBody>
          <a:bodyPr>
            <a:noAutofit/>
          </a:bodyPr>
          <a:lstStyle/>
          <a:p>
            <a:r>
              <a:rPr lang="ru-RU" sz="3200" dirty="0" smtClean="0">
                <a:solidFill>
                  <a:srgbClr val="FF0000"/>
                </a:solidFill>
              </a:rPr>
              <a:t>«СМС дети» группы «Улыбка»</a:t>
            </a:r>
          </a:p>
          <a:p>
            <a:r>
              <a:rPr lang="ru-RU" sz="3200" dirty="0" smtClean="0">
                <a:solidFill>
                  <a:srgbClr val="FF0000"/>
                </a:solidFill>
              </a:rPr>
              <a:t>Руководитель группы: </a:t>
            </a:r>
            <a:r>
              <a:rPr lang="ru-RU" sz="3200" dirty="0" err="1" smtClean="0">
                <a:solidFill>
                  <a:srgbClr val="FF0000"/>
                </a:solidFill>
              </a:rPr>
              <a:t>Халиуллина</a:t>
            </a:r>
            <a:r>
              <a:rPr lang="ru-RU" sz="3200" dirty="0" smtClean="0">
                <a:solidFill>
                  <a:srgbClr val="FF0000"/>
                </a:solidFill>
              </a:rPr>
              <a:t> Р.С.</a:t>
            </a:r>
            <a:endParaRPr lang="ru-RU" sz="3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48458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 descr="C:\Users\РАМЗИЯ\Desktop\фото\IMG_095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6670" y="1340768"/>
            <a:ext cx="4152900" cy="311150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РАМЗИЯ\Desktop\фото\IMG_093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3645024"/>
            <a:ext cx="3858518" cy="2895365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1484784"/>
            <a:ext cx="4601633" cy="3451225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Здоровая </a:t>
            </a:r>
            <a:r>
              <a:rPr lang="ru-RU" dirty="0" err="1" smtClean="0"/>
              <a:t>ппробежка</a:t>
            </a:r>
            <a:endParaRPr lang="ru-RU" dirty="0"/>
          </a:p>
        </p:txBody>
      </p:sp>
      <p:pic>
        <p:nvPicPr>
          <p:cNvPr id="1028" name="Picture 4" descr="C:\Users\РАМЗИЯ\Desktop\фото\IMG_0925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7647" y="3536956"/>
            <a:ext cx="4152900" cy="311150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1982813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Волна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Волна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Волна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18</TotalTime>
  <Words>25</Words>
  <Application>Microsoft Office PowerPoint</Application>
  <PresentationFormat>Экран (4:3)</PresentationFormat>
  <Paragraphs>4</Paragraphs>
  <Slides>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3" baseType="lpstr">
      <vt:lpstr>Волна</vt:lpstr>
      <vt:lpstr>МБОУ «Степноозерская ООШ» Нурлатского муниципального района РТ</vt:lpstr>
      <vt:lpstr>Здоровая ппробежка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МБОУ «</dc:title>
  <dc:creator>РАМЗИЯ</dc:creator>
  <cp:lastModifiedBy>РАМЗИЯ</cp:lastModifiedBy>
  <cp:revision>4</cp:revision>
  <dcterms:created xsi:type="dcterms:W3CDTF">2017-09-26T09:01:30Z</dcterms:created>
  <dcterms:modified xsi:type="dcterms:W3CDTF">2017-09-26T10:09:01Z</dcterms:modified>
</cp:coreProperties>
</file>